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Fira Sans Extra Condensed Medium" panose="020B0604020202020204" charset="0"/>
      <p:regular r:id="rId39"/>
      <p:bold r:id="rId40"/>
      <p:italic r:id="rId41"/>
      <p:boldItalic r:id="rId42"/>
    </p:embeddedFont>
    <p:embeddedFont>
      <p:font typeface="Righteous" panose="020B0604020202020204" charset="0"/>
      <p:regular r:id="rId43"/>
    </p:embeddedFont>
    <p:embeddedFont>
      <p:font typeface="Roboto Condensed Light" panose="020B060402020202020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000" autoAdjust="0"/>
  </p:normalViewPr>
  <p:slideViewPr>
    <p:cSldViewPr snapToGrid="0">
      <p:cViewPr varScale="1">
        <p:scale>
          <a:sx n="102" d="100"/>
          <a:sy n="102" d="100"/>
        </p:scale>
        <p:origin x="501"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tr</a:t>
            </a:r>
            <a:r>
              <a:rPr lang="vi-VN" dirty="0"/>
              <a:t>ư</a:t>
            </a:r>
            <a:r>
              <a:rPr lang="en-US" dirty="0" err="1"/>
              <a:t>ớc</a:t>
            </a:r>
            <a:r>
              <a:rPr lang="en-US" dirty="0"/>
              <a:t> </a:t>
            </a:r>
            <a:r>
              <a:rPr lang="en-US" dirty="0" err="1"/>
              <a:t>khi</a:t>
            </a:r>
            <a:r>
              <a:rPr lang="en-US" dirty="0"/>
              <a:t> đ</a:t>
            </a:r>
            <a:r>
              <a:rPr lang="vi-VN" dirty="0"/>
              <a:t>ư</a:t>
            </a:r>
            <a:r>
              <a:rPr lang="en-US" dirty="0"/>
              <a:t>a ra </a:t>
            </a:r>
            <a:r>
              <a:rPr lang="en-US" dirty="0" err="1"/>
              <a:t>các</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thì</a:t>
            </a:r>
            <a:r>
              <a:rPr lang="en-US" dirty="0"/>
              <a:t> tr</a:t>
            </a:r>
            <a:r>
              <a:rPr lang="vi-VN" dirty="0"/>
              <a:t>ư</a:t>
            </a:r>
            <a:r>
              <a:rPr lang="en-US" dirty="0" err="1"/>
              <a:t>ớc</a:t>
            </a:r>
            <a:r>
              <a:rPr lang="en-US" dirty="0"/>
              <a:t> </a:t>
            </a:r>
            <a:r>
              <a:rPr lang="en-US" dirty="0" err="1"/>
              <a:t>hết</a:t>
            </a:r>
            <a:r>
              <a:rPr lang="en-US" dirty="0"/>
              <a:t> </a:t>
            </a:r>
            <a:r>
              <a:rPr lang="en-US" dirty="0" err="1"/>
              <a:t>em</a:t>
            </a:r>
            <a:r>
              <a:rPr lang="en-US" dirty="0"/>
              <a:t> </a:t>
            </a:r>
            <a:r>
              <a:rPr lang="en-US" dirty="0" err="1"/>
              <a:t>xin</a:t>
            </a:r>
            <a:r>
              <a:rPr lang="en-US" dirty="0"/>
              <a:t> </a:t>
            </a:r>
            <a:r>
              <a:rPr lang="en-US" dirty="0" err="1"/>
              <a:t>giải</a:t>
            </a:r>
            <a:r>
              <a:rPr lang="en-US" dirty="0"/>
              <a:t> </a:t>
            </a:r>
            <a:r>
              <a:rPr lang="en-US" dirty="0" err="1"/>
              <a:t>thích</a:t>
            </a:r>
            <a:r>
              <a:rPr lang="en-US" dirty="0"/>
              <a:t> s</a:t>
            </a:r>
            <a:r>
              <a:rPr lang="vi-VN" dirty="0"/>
              <a:t>ơ</a:t>
            </a:r>
            <a:r>
              <a:rPr lang="en-US" dirty="0"/>
              <a:t> l</a:t>
            </a:r>
            <a:r>
              <a:rPr lang="vi-VN" dirty="0"/>
              <a:t>ư</a:t>
            </a:r>
            <a:r>
              <a:rPr lang="en-US" dirty="0" err="1"/>
              <a:t>ợc</a:t>
            </a:r>
            <a:r>
              <a:rPr lang="en-US" dirty="0"/>
              <a:t> </a:t>
            </a:r>
            <a:r>
              <a:rPr lang="en-US" dirty="0" err="1"/>
              <a:t>về</a:t>
            </a:r>
            <a:r>
              <a:rPr lang="en-US" dirty="0"/>
              <a:t> heatmap.</a:t>
            </a:r>
          </a:p>
          <a:p>
            <a:pPr marL="0" lvl="0" indent="0" algn="l" rtl="0">
              <a:spcBef>
                <a:spcPts val="0"/>
              </a:spcBef>
              <a:spcAft>
                <a:spcPts val="0"/>
              </a:spcAft>
              <a:buNone/>
            </a:pPr>
            <a:r>
              <a:rPr lang="en-US" dirty="0"/>
              <a:t>Heatmap </a:t>
            </a:r>
            <a:r>
              <a:rPr lang="en-US" dirty="0" err="1"/>
              <a:t>là</a:t>
            </a:r>
            <a:r>
              <a:rPr lang="en-US" dirty="0"/>
              <a:t> </a:t>
            </a:r>
            <a:r>
              <a:rPr lang="en-US" dirty="0" err="1"/>
              <a:t>gì</a:t>
            </a:r>
            <a:r>
              <a:rPr lang="en-US" dirty="0"/>
              <a:t> </a:t>
            </a:r>
            <a:r>
              <a:rPr lang="en-US" dirty="0" err="1"/>
              <a:t>và</a:t>
            </a:r>
            <a:r>
              <a:rPr lang="en-US" dirty="0"/>
              <a:t> </a:t>
            </a:r>
            <a:r>
              <a:rPr lang="en-US" dirty="0" err="1"/>
              <a:t>khi</a:t>
            </a:r>
            <a:r>
              <a:rPr lang="en-US" dirty="0"/>
              <a:t> </a:t>
            </a:r>
            <a:r>
              <a:rPr lang="en-US" dirty="0" err="1"/>
              <a:t>sử</a:t>
            </a:r>
            <a:r>
              <a:rPr lang="en-US" dirty="0"/>
              <a:t> </a:t>
            </a:r>
            <a:r>
              <a:rPr lang="en-US" dirty="0" err="1"/>
              <a:t>dụng</a:t>
            </a:r>
            <a:r>
              <a:rPr lang="en-US" dirty="0"/>
              <a:t> heatmap </a:t>
            </a:r>
            <a:r>
              <a:rPr lang="en-US" dirty="0" err="1"/>
              <a:t>chúng</a:t>
            </a:r>
            <a:r>
              <a:rPr lang="en-US" dirty="0"/>
              <a:t> ta </a:t>
            </a:r>
            <a:r>
              <a:rPr lang="en-US" dirty="0" err="1"/>
              <a:t>sẽ</a:t>
            </a:r>
            <a:r>
              <a:rPr lang="en-US" dirty="0"/>
              <a:t> </a:t>
            </a:r>
            <a:r>
              <a:rPr lang="en-US" dirty="0" err="1"/>
              <a:t>có</a:t>
            </a:r>
            <a:r>
              <a:rPr lang="en-US" dirty="0"/>
              <a:t> đ</a:t>
            </a:r>
            <a:r>
              <a:rPr lang="vi-VN" dirty="0"/>
              <a:t>ư</a:t>
            </a:r>
            <a:r>
              <a:rPr lang="en-US" dirty="0" err="1"/>
              <a:t>ợc</a:t>
            </a:r>
            <a:r>
              <a:rPr lang="en-US" dirty="0"/>
              <a:t> </a:t>
            </a:r>
            <a:r>
              <a:rPr lang="en-US" dirty="0" err="1"/>
              <a:t>những</a:t>
            </a:r>
            <a:r>
              <a:rPr lang="en-US" dirty="0"/>
              <a:t> </a:t>
            </a:r>
            <a:r>
              <a:rPr lang="en-US" dirty="0" err="1"/>
              <a:t>lợi</a:t>
            </a:r>
            <a:r>
              <a:rPr lang="en-US" dirty="0"/>
              <a:t> </a:t>
            </a:r>
            <a:r>
              <a:rPr lang="en-US" dirty="0" err="1"/>
              <a:t>ích</a:t>
            </a:r>
            <a:r>
              <a:rPr lang="en-US" dirty="0"/>
              <a:t> </a:t>
            </a:r>
            <a:r>
              <a:rPr lang="en-US" dirty="0" err="1"/>
              <a:t>gì</a:t>
            </a:r>
            <a:r>
              <a:rPr lang="en-US" dirty="0"/>
              <a:t>.</a:t>
            </a:r>
          </a:p>
          <a:p>
            <a:pPr marL="0" lvl="0" indent="0" algn="l" rtl="0">
              <a:spcBef>
                <a:spcPts val="0"/>
              </a:spcBef>
              <a:spcAft>
                <a:spcPts val="0"/>
              </a:spcAft>
              <a:buNone/>
            </a:pPr>
            <a:r>
              <a:rPr lang="en-US" dirty="0"/>
              <a:t>Heatmap </a:t>
            </a:r>
            <a:r>
              <a:rPr lang="en-US" dirty="0" err="1"/>
              <a:t>là</a:t>
            </a:r>
            <a:r>
              <a:rPr lang="en-US" dirty="0"/>
              <a:t> </a:t>
            </a:r>
            <a:r>
              <a:rPr lang="en-US" dirty="0" err="1"/>
              <a:t>một</a:t>
            </a:r>
            <a:r>
              <a:rPr lang="en-US" dirty="0"/>
              <a:t> </a:t>
            </a:r>
            <a:r>
              <a:rPr lang="en-US" dirty="0" err="1"/>
              <a:t>cách</a:t>
            </a:r>
            <a:r>
              <a:rPr lang="en-US" dirty="0"/>
              <a:t> </a:t>
            </a:r>
            <a:r>
              <a:rPr lang="en-US" dirty="0" err="1"/>
              <a:t>thể</a:t>
            </a:r>
            <a:r>
              <a:rPr lang="en-US" dirty="0"/>
              <a:t> </a:t>
            </a:r>
            <a:r>
              <a:rPr lang="en-US" dirty="0" err="1"/>
              <a:t>hiện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quan</a:t>
            </a:r>
            <a:r>
              <a:rPr lang="en-US" dirty="0"/>
              <a:t>, </a:t>
            </a:r>
            <a:r>
              <a:rPr lang="en-US" dirty="0" err="1"/>
              <a:t>thông</a:t>
            </a:r>
            <a:r>
              <a:rPr lang="en-US" dirty="0"/>
              <a:t> qua 2 </a:t>
            </a:r>
            <a:r>
              <a:rPr lang="en-US" dirty="0" err="1"/>
              <a:t>loại</a:t>
            </a:r>
            <a:r>
              <a:rPr lang="en-US" dirty="0"/>
              <a:t> </a:t>
            </a:r>
            <a:r>
              <a:rPr lang="en-US" dirty="0" err="1"/>
              <a:t>màu</a:t>
            </a:r>
            <a:r>
              <a:rPr lang="en-US" dirty="0"/>
              <a:t>, </a:t>
            </a:r>
            <a:r>
              <a:rPr lang="en-US" dirty="0" err="1"/>
              <a:t>màu</a:t>
            </a:r>
            <a:r>
              <a:rPr lang="en-US" dirty="0"/>
              <a:t> </a:t>
            </a:r>
            <a:r>
              <a:rPr lang="en-US" dirty="0" err="1"/>
              <a:t>nóng</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cao</a:t>
            </a:r>
            <a:r>
              <a:rPr lang="en-US" dirty="0"/>
              <a:t> </a:t>
            </a:r>
            <a:r>
              <a:rPr lang="en-US" dirty="0" err="1"/>
              <a:t>và</a:t>
            </a:r>
            <a:r>
              <a:rPr lang="en-US" dirty="0"/>
              <a:t> </a:t>
            </a:r>
            <a:r>
              <a:rPr lang="en-US" dirty="0" err="1"/>
              <a:t>màu</a:t>
            </a:r>
            <a:r>
              <a:rPr lang="en-US" dirty="0"/>
              <a:t> </a:t>
            </a:r>
            <a:r>
              <a:rPr lang="en-US" dirty="0" err="1"/>
              <a:t>lạnh</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t</a:t>
            </a:r>
            <a:r>
              <a:rPr lang="vi-VN" dirty="0"/>
              <a:t>ư</a:t>
            </a:r>
            <a:r>
              <a:rPr lang="en-US" dirty="0" err="1"/>
              <a:t>ơng</a:t>
            </a:r>
            <a:r>
              <a:rPr lang="en-US" dirty="0"/>
              <a:t> </a:t>
            </a:r>
            <a:r>
              <a:rPr lang="en-US" dirty="0" err="1"/>
              <a:t>tác</a:t>
            </a:r>
            <a:r>
              <a:rPr lang="en-US" dirty="0"/>
              <a:t> </a:t>
            </a:r>
            <a:r>
              <a:rPr lang="en-US" dirty="0" err="1"/>
              <a:t>thấp</a:t>
            </a:r>
            <a:r>
              <a:rPr lang="en-US" dirty="0"/>
              <a:t>.</a:t>
            </a:r>
            <a:endParaRPr dirty="0"/>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Hiện</a:t>
            </a:r>
            <a:r>
              <a:rPr lang="en-US" dirty="0"/>
              <a:t> </a:t>
            </a:r>
            <a:r>
              <a:rPr lang="en-US" dirty="0" err="1"/>
              <a:t>tại</a:t>
            </a:r>
            <a:r>
              <a:rPr lang="en-US" dirty="0"/>
              <a:t> heatmap đ</a:t>
            </a:r>
            <a:r>
              <a:rPr lang="vi-VN" dirty="0"/>
              <a:t>ư</a:t>
            </a:r>
            <a:r>
              <a:rPr lang="en-US" dirty="0" err="1"/>
              <a:t>ợc</a:t>
            </a:r>
            <a:r>
              <a:rPr lang="en-US" dirty="0"/>
              <a:t> </a:t>
            </a:r>
            <a:r>
              <a:rPr lang="en-US" dirty="0" err="1"/>
              <a:t>áp</a:t>
            </a:r>
            <a:r>
              <a:rPr lang="en-US" dirty="0"/>
              <a:t> </a:t>
            </a:r>
            <a:r>
              <a:rPr lang="en-US" dirty="0" err="1"/>
              <a:t>dụng</a:t>
            </a:r>
            <a:r>
              <a:rPr lang="en-US" dirty="0"/>
              <a:t> ở </a:t>
            </a:r>
            <a:r>
              <a:rPr lang="en-US" dirty="0" err="1"/>
              <a:t>nhiều</a:t>
            </a:r>
            <a:r>
              <a:rPr lang="en-US" dirty="0"/>
              <a:t> </a:t>
            </a:r>
            <a:r>
              <a:rPr lang="en-US" dirty="0" err="1"/>
              <a:t>lĩnh</a:t>
            </a:r>
            <a:r>
              <a:rPr lang="en-US" dirty="0"/>
              <a:t> </a:t>
            </a:r>
            <a:r>
              <a:rPr lang="en-US"/>
              <a:t>vực, </a:t>
            </a:r>
            <a:r>
              <a:rPr lang="en-US" dirty="0" err="1"/>
              <a:t>ví</a:t>
            </a:r>
            <a:r>
              <a:rPr lang="en-US" dirty="0"/>
              <a:t> </a:t>
            </a:r>
            <a:r>
              <a:rPr lang="en-US" dirty="0" err="1"/>
              <a:t>dụ</a:t>
            </a:r>
            <a:r>
              <a:rPr lang="en-US" dirty="0"/>
              <a:t> ở </a:t>
            </a:r>
            <a:r>
              <a:rPr lang="en-US" dirty="0" err="1"/>
              <a:t>trong</a:t>
            </a:r>
            <a:r>
              <a:rPr lang="en-US" dirty="0"/>
              <a:t> </a:t>
            </a:r>
            <a:r>
              <a:rPr lang="en-US" dirty="0" err="1"/>
              <a:t>bóng</a:t>
            </a:r>
            <a:r>
              <a:rPr lang="en-US" dirty="0"/>
              <a:t> </a:t>
            </a:r>
            <a:r>
              <a:rPr lang="en-US" dirty="0" err="1"/>
              <a:t>đá</a:t>
            </a:r>
            <a:r>
              <a:rPr lang="en-US" dirty="0"/>
              <a:t> ng</a:t>
            </a:r>
            <a:r>
              <a:rPr lang="vi-VN" dirty="0"/>
              <a:t>ư</a:t>
            </a:r>
            <a:r>
              <a:rPr lang="en-US" dirty="0" err="1"/>
              <a:t>ời</a:t>
            </a:r>
            <a:r>
              <a:rPr lang="en-US" dirty="0"/>
              <a:t> ta </a:t>
            </a:r>
            <a:r>
              <a:rPr lang="en-US" dirty="0" err="1"/>
              <a:t>th</a:t>
            </a:r>
            <a:r>
              <a:rPr lang="vi-VN" dirty="0"/>
              <a:t>ư</a:t>
            </a:r>
            <a:r>
              <a:rPr lang="en-US" dirty="0" err="1"/>
              <a:t>ờng</a:t>
            </a:r>
            <a:r>
              <a:rPr lang="en-US" dirty="0"/>
              <a:t> dung heatmap </a:t>
            </a:r>
            <a:r>
              <a:rPr lang="en-US" dirty="0" err="1"/>
              <a:t>để</a:t>
            </a:r>
            <a:r>
              <a:rPr lang="en-US" dirty="0"/>
              <a:t> </a:t>
            </a:r>
            <a:r>
              <a:rPr lang="en-US" dirty="0" err="1"/>
              <a:t>thể</a:t>
            </a:r>
            <a:r>
              <a:rPr lang="en-US" dirty="0"/>
              <a:t> </a:t>
            </a:r>
            <a:r>
              <a:rPr lang="en-US" dirty="0" err="1"/>
              <a:t>hiện</a:t>
            </a:r>
            <a:r>
              <a:rPr lang="en-US" dirty="0"/>
              <a:t> </a:t>
            </a:r>
            <a:r>
              <a:rPr lang="en-US" dirty="0" err="1"/>
              <a:t>hiệu</a:t>
            </a:r>
            <a:r>
              <a:rPr lang="en-US" dirty="0"/>
              <a:t> </a:t>
            </a:r>
            <a:r>
              <a:rPr lang="en-US" dirty="0" err="1"/>
              <a:t>suất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cầu</a:t>
            </a:r>
            <a:r>
              <a:rPr lang="en-US" dirty="0"/>
              <a:t> </a:t>
            </a:r>
            <a:r>
              <a:rPr lang="en-US" dirty="0" err="1"/>
              <a:t>thủ</a:t>
            </a:r>
            <a:r>
              <a:rPr lang="en-US" dirty="0"/>
              <a:t> </a:t>
            </a:r>
            <a:r>
              <a:rPr lang="en-US" dirty="0" err="1"/>
              <a:t>trên</a:t>
            </a:r>
            <a:r>
              <a:rPr lang="en-US" dirty="0"/>
              <a:t> </a:t>
            </a:r>
            <a:r>
              <a:rPr lang="en-US" dirty="0" err="1"/>
              <a:t>phần</a:t>
            </a:r>
            <a:r>
              <a:rPr lang="en-US" dirty="0"/>
              <a:t> </a:t>
            </a:r>
            <a:r>
              <a:rPr lang="en-US" dirty="0" err="1"/>
              <a:t>sân</a:t>
            </a:r>
            <a:r>
              <a:rPr lang="en-US" dirty="0"/>
              <a:t> </a:t>
            </a:r>
            <a:r>
              <a:rPr lang="en-US" dirty="0" err="1"/>
              <a:t>khác</a:t>
            </a:r>
            <a:r>
              <a:rPr lang="en-US" dirty="0"/>
              <a:t> </a:t>
            </a:r>
            <a:r>
              <a:rPr lang="en-US" dirty="0" err="1"/>
              <a:t>nhau</a:t>
            </a:r>
            <a:r>
              <a:rPr lang="en-US" dirty="0"/>
              <a:t>, </a:t>
            </a:r>
            <a:r>
              <a:rPr lang="en-US" dirty="0" err="1"/>
              <a:t>dựa</a:t>
            </a:r>
            <a:r>
              <a:rPr lang="en-US" dirty="0"/>
              <a:t> </a:t>
            </a:r>
            <a:r>
              <a:rPr lang="en-US" dirty="0" err="1"/>
              <a:t>vào</a:t>
            </a:r>
            <a:r>
              <a:rPr lang="en-US" dirty="0"/>
              <a:t> </a:t>
            </a:r>
            <a:r>
              <a:rPr lang="en-US" dirty="0" err="1"/>
              <a:t>biểu</a:t>
            </a:r>
            <a:r>
              <a:rPr lang="en-US" dirty="0"/>
              <a:t> </a:t>
            </a:r>
            <a:r>
              <a:rPr lang="en-US" dirty="0" err="1"/>
              <a:t>đồ</a:t>
            </a:r>
            <a:r>
              <a:rPr lang="en-US" dirty="0"/>
              <a:t> ng</a:t>
            </a:r>
            <a:r>
              <a:rPr lang="vi-VN" dirty="0"/>
              <a:t>ư</a:t>
            </a:r>
            <a:r>
              <a:rPr lang="en-US" dirty="0" err="1"/>
              <a:t>ời</a:t>
            </a:r>
            <a:r>
              <a:rPr lang="en-US" dirty="0"/>
              <a:t> ta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những</a:t>
            </a:r>
            <a:r>
              <a:rPr lang="en-US" dirty="0"/>
              <a:t> n</a:t>
            </a:r>
            <a:r>
              <a:rPr lang="vi-VN" dirty="0"/>
              <a:t>ơ</a:t>
            </a:r>
            <a:r>
              <a:rPr lang="en-US" dirty="0" err="1"/>
              <a:t>i</a:t>
            </a:r>
            <a:r>
              <a:rPr lang="en-US" dirty="0"/>
              <a:t> </a:t>
            </a:r>
            <a:r>
              <a:rPr lang="en-US" dirty="0" err="1"/>
              <a:t>mà</a:t>
            </a:r>
            <a:r>
              <a:rPr lang="en-US" dirty="0"/>
              <a:t> </a:t>
            </a:r>
            <a:r>
              <a:rPr lang="en-US" dirty="0" err="1"/>
              <a:t>cầu</a:t>
            </a:r>
            <a:r>
              <a:rPr lang="en-US" dirty="0"/>
              <a:t> </a:t>
            </a:r>
            <a:r>
              <a:rPr lang="en-US" dirty="0" err="1"/>
              <a:t>thủ</a:t>
            </a:r>
            <a:r>
              <a:rPr lang="en-US" dirty="0"/>
              <a:t> </a:t>
            </a:r>
            <a:r>
              <a:rPr lang="en-US" dirty="0" err="1"/>
              <a:t>kiểm</a:t>
            </a:r>
            <a:r>
              <a:rPr lang="en-US" dirty="0"/>
              <a:t> </a:t>
            </a:r>
            <a:r>
              <a:rPr lang="en-US" dirty="0" err="1"/>
              <a:t>soát</a:t>
            </a:r>
            <a:r>
              <a:rPr lang="en-US" dirty="0"/>
              <a:t> </a:t>
            </a:r>
            <a:r>
              <a:rPr lang="en-US" dirty="0" err="1"/>
              <a:t>bóng</a:t>
            </a:r>
            <a:r>
              <a:rPr lang="en-US" dirty="0"/>
              <a:t> </a:t>
            </a:r>
            <a:r>
              <a:rPr lang="en-US" dirty="0" err="1"/>
              <a:t>nhiều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thông</a:t>
            </a:r>
            <a:r>
              <a:rPr lang="en-US" dirty="0"/>
              <a:t> qua </a:t>
            </a:r>
            <a:r>
              <a:rPr lang="en-US" dirty="0" err="1"/>
              <a:t>số</a:t>
            </a:r>
            <a:r>
              <a:rPr lang="en-US" dirty="0"/>
              <a:t> </a:t>
            </a:r>
            <a:r>
              <a:rPr lang="en-US" dirty="0" err="1"/>
              <a:t>liệu</a:t>
            </a:r>
            <a:r>
              <a:rPr lang="en-US" dirty="0"/>
              <a:t>.</a:t>
            </a:r>
          </a:p>
          <a:p>
            <a:pPr marL="0" lvl="0" indent="0" algn="l" rtl="0">
              <a:spcBef>
                <a:spcPts val="0"/>
              </a:spcBef>
              <a:spcAft>
                <a:spcPts val="0"/>
              </a:spcAft>
              <a:buNone/>
            </a:pPr>
            <a:r>
              <a:rPr lang="en-US" dirty="0" err="1"/>
              <a:t>Ngoài</a:t>
            </a:r>
            <a:r>
              <a:rPr lang="en-US" dirty="0"/>
              <a:t> ra ng</a:t>
            </a:r>
            <a:r>
              <a:rPr lang="vi-VN" dirty="0"/>
              <a:t>ư</a:t>
            </a:r>
            <a:r>
              <a:rPr lang="en-US" dirty="0" err="1"/>
              <a:t>ời</a:t>
            </a:r>
            <a:r>
              <a:rPr lang="en-US" dirty="0"/>
              <a:t> ta </a:t>
            </a:r>
            <a:r>
              <a:rPr lang="en-US" dirty="0" err="1"/>
              <a:t>còn</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các</a:t>
            </a:r>
            <a:r>
              <a:rPr lang="en-US" dirty="0"/>
              <a:t> website </a:t>
            </a:r>
            <a:r>
              <a:rPr lang="en-US" dirty="0" err="1"/>
              <a:t>để</a:t>
            </a:r>
            <a:r>
              <a:rPr lang="en-US" dirty="0"/>
              <a:t> </a:t>
            </a:r>
            <a:r>
              <a:rPr lang="en-US" dirty="0" err="1"/>
              <a:t>mang</a:t>
            </a:r>
            <a:r>
              <a:rPr lang="en-US" dirty="0"/>
              <a:t> </a:t>
            </a:r>
            <a:r>
              <a:rPr lang="en-US" dirty="0" err="1"/>
              <a:t>đến</a:t>
            </a:r>
            <a:r>
              <a:rPr lang="en-US" dirty="0"/>
              <a:t> </a:t>
            </a:r>
            <a:r>
              <a:rPr lang="en-US" dirty="0" err="1"/>
              <a:t>một</a:t>
            </a:r>
            <a:r>
              <a:rPr lang="en-US" dirty="0"/>
              <a:t> </a:t>
            </a:r>
            <a:r>
              <a:rPr lang="en-US" dirty="0" err="1"/>
              <a:t>casci</a:t>
            </a:r>
            <a:r>
              <a:rPr lang="en-US" dirty="0"/>
              <a:t> </a:t>
            </a:r>
            <a:r>
              <a:rPr lang="en-US" dirty="0" err="1"/>
              <a:t>nhìn</a:t>
            </a:r>
            <a:r>
              <a:rPr lang="en-US" dirty="0"/>
              <a:t> </a:t>
            </a:r>
            <a:r>
              <a:rPr lang="en-US" dirty="0" err="1"/>
              <a:t>nhanh</a:t>
            </a:r>
            <a:r>
              <a:rPr lang="en-US" dirty="0"/>
              <a:t> </a:t>
            </a:r>
            <a:r>
              <a:rPr lang="en-US" dirty="0" err="1"/>
              <a:t>chóng</a:t>
            </a:r>
            <a:r>
              <a:rPr lang="en-US" dirty="0"/>
              <a:t>  </a:t>
            </a:r>
            <a:r>
              <a:rPr lang="en-US" dirty="0" err="1"/>
              <a:t>về</a:t>
            </a:r>
            <a:r>
              <a:rPr lang="en-US" dirty="0"/>
              <a:t> </a:t>
            </a:r>
            <a:r>
              <a:rPr lang="en-US" dirty="0" err="1"/>
              <a:t>cách</a:t>
            </a:r>
            <a:r>
              <a:rPr lang="en-US" dirty="0"/>
              <a:t> </a:t>
            </a:r>
            <a:r>
              <a:rPr lang="en-US" dirty="0" err="1"/>
              <a:t>nguời</a:t>
            </a:r>
            <a:r>
              <a:rPr lang="en-US" dirty="0"/>
              <a:t> ta t</a:t>
            </a:r>
            <a:r>
              <a:rPr lang="vi-VN" dirty="0"/>
              <a:t>ư</a:t>
            </a:r>
            <a:r>
              <a:rPr lang="en-US" dirty="0" err="1"/>
              <a:t>ơng</a:t>
            </a:r>
            <a:r>
              <a:rPr lang="en-US" dirty="0"/>
              <a:t> </a:t>
            </a:r>
            <a:r>
              <a:rPr lang="en-US" dirty="0" err="1"/>
              <a:t>tác</a:t>
            </a:r>
            <a:r>
              <a:rPr lang="en-US" dirty="0"/>
              <a:t> </a:t>
            </a:r>
            <a:r>
              <a:rPr lang="en-US" dirty="0" err="1"/>
              <a:t>trên</a:t>
            </a:r>
            <a:r>
              <a:rPr lang="en-US" dirty="0"/>
              <a:t> web, </a:t>
            </a:r>
            <a:r>
              <a:rPr lang="en-US" dirty="0" err="1"/>
              <a:t>hoặc</a:t>
            </a:r>
            <a:r>
              <a:rPr lang="en-US" dirty="0"/>
              <a:t> </a:t>
            </a:r>
            <a:r>
              <a:rPr lang="en-US" dirty="0" err="1"/>
              <a:t>các</a:t>
            </a:r>
            <a:r>
              <a:rPr lang="en-US" dirty="0"/>
              <a:t> </a:t>
            </a:r>
            <a:r>
              <a:rPr lang="en-US" dirty="0" err="1"/>
              <a:t>cửa</a:t>
            </a:r>
            <a:r>
              <a:rPr lang="en-US" dirty="0"/>
              <a:t> hang.</a:t>
            </a:r>
            <a:endParaRPr dirty="0"/>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heatmap ở </a:t>
            </a:r>
            <a:r>
              <a:rPr lang="en-US" dirty="0" err="1"/>
              <a:t>hệ</a:t>
            </a:r>
            <a:r>
              <a:rPr lang="en-US" dirty="0"/>
              <a:t> </a:t>
            </a:r>
            <a:r>
              <a:rPr lang="en-US" dirty="0" err="1"/>
              <a:t>thống</a:t>
            </a:r>
            <a:r>
              <a:rPr lang="en-US" dirty="0"/>
              <a:t> </a:t>
            </a:r>
            <a:r>
              <a:rPr lang="en-US" dirty="0" err="1"/>
              <a:t>chúng</a:t>
            </a:r>
            <a:r>
              <a:rPr lang="en-US" dirty="0"/>
              <a:t> e </a:t>
            </a:r>
            <a:r>
              <a:rPr lang="en-US" dirty="0" err="1"/>
              <a:t>sẽ</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những</a:t>
            </a:r>
            <a:r>
              <a:rPr lang="en-US" dirty="0"/>
              <a:t> </a:t>
            </a:r>
            <a:r>
              <a:rPr lang="en-US" dirty="0" err="1"/>
              <a:t>cửa</a:t>
            </a:r>
            <a:r>
              <a:rPr lang="en-US" dirty="0"/>
              <a:t> hang </a:t>
            </a:r>
            <a:r>
              <a:rPr lang="en-US" dirty="0" err="1"/>
              <a:t>nhỏ</a:t>
            </a:r>
            <a:r>
              <a:rPr lang="en-US" dirty="0"/>
              <a:t>, </a:t>
            </a:r>
            <a:r>
              <a:rPr lang="en-US" dirty="0" err="1"/>
              <a:t>lẻ</a:t>
            </a:r>
            <a:r>
              <a:rPr lang="en-US" dirty="0"/>
              <a:t>, heatmap </a:t>
            </a:r>
            <a:r>
              <a:rPr lang="en-US" dirty="0" err="1"/>
              <a:t>sẽ</a:t>
            </a:r>
            <a:r>
              <a:rPr lang="en-US" dirty="0"/>
              <a:t> đ</a:t>
            </a:r>
            <a:r>
              <a:rPr lang="vi-VN" dirty="0"/>
              <a:t>ư</a:t>
            </a:r>
            <a:r>
              <a:rPr lang="en-US" dirty="0" err="1"/>
              <a:t>ợc</a:t>
            </a:r>
            <a:r>
              <a:rPr lang="en-US" dirty="0"/>
              <a:t> </a:t>
            </a:r>
            <a:r>
              <a:rPr lang="en-US" dirty="0" err="1"/>
              <a:t>vẽ</a:t>
            </a:r>
            <a:r>
              <a:rPr lang="en-US" dirty="0"/>
              <a:t> </a:t>
            </a:r>
            <a:r>
              <a:rPr lang="en-US" dirty="0" err="1"/>
              <a:t>lên</a:t>
            </a:r>
            <a:r>
              <a:rPr lang="en-US" dirty="0"/>
              <a:t> </a:t>
            </a:r>
            <a:r>
              <a:rPr lang="en-US" dirty="0" err="1"/>
              <a:t>trên</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và</a:t>
            </a:r>
            <a:r>
              <a:rPr lang="en-US" dirty="0"/>
              <a:t> </a:t>
            </a:r>
            <a:r>
              <a:rPr lang="en-US" dirty="0" err="1"/>
              <a:t>nó</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của</a:t>
            </a:r>
            <a:r>
              <a:rPr lang="en-US" dirty="0"/>
              <a:t> ng</a:t>
            </a:r>
            <a:r>
              <a:rPr lang="vi-VN" dirty="0"/>
              <a:t>ư</a:t>
            </a:r>
            <a:r>
              <a:rPr lang="en-US" dirty="0" err="1"/>
              <a:t>ời</a:t>
            </a:r>
            <a:r>
              <a:rPr lang="en-US" dirty="0"/>
              <a:t> dung </a:t>
            </a:r>
            <a:r>
              <a:rPr lang="en-US" dirty="0" err="1"/>
              <a:t>khi</a:t>
            </a:r>
            <a:r>
              <a:rPr lang="en-US" dirty="0"/>
              <a:t> </a:t>
            </a:r>
            <a:r>
              <a:rPr lang="en-US" dirty="0" err="1"/>
              <a:t>vào</a:t>
            </a:r>
            <a:r>
              <a:rPr lang="en-US" dirty="0"/>
              <a:t> </a:t>
            </a:r>
            <a:r>
              <a:rPr lang="en-US" dirty="0" err="1"/>
              <a:t>cửa</a:t>
            </a:r>
            <a:r>
              <a:rPr lang="en-US" dirty="0"/>
              <a:t> hang </a:t>
            </a:r>
            <a:r>
              <a:rPr lang="en-US" dirty="0" err="1"/>
              <a:t>sẽ</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a:t>
            </a:r>
          </a:p>
          <a:p>
            <a:pPr marL="0" lvl="0" indent="0" algn="l" rtl="0">
              <a:spcBef>
                <a:spcPts val="0"/>
              </a:spcBef>
              <a:spcAft>
                <a:spcPts val="0"/>
              </a:spcAft>
              <a:buNone/>
            </a:pP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em</a:t>
            </a:r>
            <a:r>
              <a:rPr lang="en-US" dirty="0"/>
              <a:t> </a:t>
            </a:r>
            <a:r>
              <a:rPr lang="en-US" dirty="0" err="1"/>
              <a:t>vào</a:t>
            </a:r>
            <a:r>
              <a:rPr lang="en-US" dirty="0"/>
              <a:t> </a:t>
            </a:r>
            <a:r>
              <a:rPr lang="en-US" dirty="0" err="1"/>
              <a:t>cửa</a:t>
            </a:r>
            <a:r>
              <a:rPr lang="en-US" dirty="0"/>
              <a:t> hang </a:t>
            </a:r>
            <a:r>
              <a:rPr lang="en-US" dirty="0" err="1"/>
              <a:t>thì</a:t>
            </a:r>
            <a:r>
              <a:rPr lang="en-US" dirty="0"/>
              <a:t>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ở </a:t>
            </a:r>
            <a:r>
              <a:rPr lang="en-US" dirty="0" err="1"/>
              <a:t>khung</a:t>
            </a:r>
            <a:r>
              <a:rPr lang="en-US" dirty="0"/>
              <a:t> </a:t>
            </a:r>
            <a:r>
              <a:rPr lang="en-US" dirty="0" err="1"/>
              <a:t>hình</a:t>
            </a:r>
            <a:r>
              <a:rPr lang="en-US" dirty="0"/>
              <a:t> </a:t>
            </a:r>
            <a:r>
              <a:rPr lang="en-US" dirty="0" err="1"/>
              <a:t>của</a:t>
            </a:r>
            <a:r>
              <a:rPr lang="en-US" dirty="0"/>
              <a:t> camera </a:t>
            </a:r>
            <a:r>
              <a:rPr lang="en-US" dirty="0" err="1"/>
              <a:t>đó</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ở </a:t>
            </a:r>
            <a:r>
              <a:rPr lang="en-US" dirty="0" err="1"/>
              <a:t>đâu</a:t>
            </a:r>
            <a:r>
              <a:rPr lang="en-US" dirty="0"/>
              <a:t> </a:t>
            </a:r>
            <a:r>
              <a:rPr lang="en-US" dirty="0" err="1"/>
              <a:t>nhiều</a:t>
            </a:r>
            <a:r>
              <a:rPr lang="en-US" dirty="0"/>
              <a:t> </a:t>
            </a:r>
            <a:r>
              <a:rPr lang="en-US" dirty="0" err="1"/>
              <a:t>nhất</a:t>
            </a:r>
            <a:r>
              <a:rPr lang="en-US" dirty="0"/>
              <a:t>. </a:t>
            </a:r>
            <a:r>
              <a:rPr lang="en-US" dirty="0" err="1"/>
              <a:t>Ví</a:t>
            </a:r>
            <a:r>
              <a:rPr lang="en-US" dirty="0"/>
              <a:t> </a:t>
            </a:r>
            <a:r>
              <a:rPr lang="en-US" dirty="0" err="1"/>
              <a:t>dụ</a:t>
            </a:r>
            <a:r>
              <a:rPr lang="en-US" dirty="0"/>
              <a:t> </a:t>
            </a:r>
            <a:r>
              <a:rPr lang="en-US" dirty="0" err="1"/>
              <a:t>trong</a:t>
            </a:r>
            <a:r>
              <a:rPr lang="en-US" dirty="0"/>
              <a:t> </a:t>
            </a:r>
            <a:r>
              <a:rPr lang="en-US" dirty="0" err="1"/>
              <a:t>một</a:t>
            </a:r>
            <a:r>
              <a:rPr lang="en-US" dirty="0"/>
              <a:t> </a:t>
            </a:r>
            <a:r>
              <a:rPr lang="en-US" dirty="0" err="1"/>
              <a:t>cửa</a:t>
            </a:r>
            <a:r>
              <a:rPr lang="en-US" dirty="0"/>
              <a:t> hang </a:t>
            </a:r>
            <a:r>
              <a:rPr lang="en-US" dirty="0" err="1"/>
              <a:t>tiện</a:t>
            </a:r>
            <a:r>
              <a:rPr lang="en-US" dirty="0"/>
              <a:t> </a:t>
            </a:r>
            <a:r>
              <a:rPr lang="en-US" dirty="0" err="1"/>
              <a:t>lợi</a:t>
            </a:r>
            <a:r>
              <a:rPr lang="en-US" dirty="0"/>
              <a:t> hay </a:t>
            </a:r>
            <a:r>
              <a:rPr lang="en-US" dirty="0" err="1"/>
              <a:t>là</a:t>
            </a:r>
            <a:r>
              <a:rPr lang="en-US" dirty="0"/>
              <a:t> </a:t>
            </a:r>
            <a:r>
              <a:rPr lang="en-US" dirty="0" err="1"/>
              <a:t>bách</a:t>
            </a:r>
            <a:r>
              <a:rPr lang="en-US" dirty="0"/>
              <a:t> </a:t>
            </a:r>
            <a:r>
              <a:rPr lang="en-US" dirty="0" err="1"/>
              <a:t>hóa</a:t>
            </a:r>
            <a:r>
              <a:rPr lang="en-US" dirty="0"/>
              <a:t> </a:t>
            </a:r>
            <a:r>
              <a:rPr lang="en-US" dirty="0" err="1"/>
              <a:t>xanh</a:t>
            </a:r>
            <a:r>
              <a:rPr lang="en-US" dirty="0"/>
              <a:t>, </a:t>
            </a:r>
            <a:r>
              <a:rPr lang="en-US" dirty="0" err="1"/>
              <a:t>dựa</a:t>
            </a:r>
            <a:r>
              <a:rPr lang="en-US" dirty="0"/>
              <a:t> </a:t>
            </a:r>
            <a:r>
              <a:rPr lang="en-US" dirty="0" err="1"/>
              <a:t>vào</a:t>
            </a:r>
            <a:r>
              <a:rPr lang="en-US" dirty="0"/>
              <a:t> heatmap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gian</a:t>
            </a:r>
            <a:r>
              <a:rPr lang="en-US" dirty="0"/>
              <a:t> hang </a:t>
            </a:r>
            <a:r>
              <a:rPr lang="en-US" dirty="0" err="1"/>
              <a:t>nào</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a:t>
            </a:r>
            <a:r>
              <a:rPr lang="en-US" dirty="0" err="1"/>
              <a:t>lại</a:t>
            </a:r>
            <a:r>
              <a:rPr lang="en-US" dirty="0"/>
              <a:t> </a:t>
            </a:r>
            <a:r>
              <a:rPr lang="en-US" dirty="0" err="1"/>
              <a:t>lâu</a:t>
            </a:r>
            <a:r>
              <a:rPr lang="en-US" dirty="0"/>
              <a:t> </a:t>
            </a:r>
            <a:r>
              <a:rPr lang="en-US" dirty="0" err="1"/>
              <a:t>nhất</a:t>
            </a:r>
            <a:r>
              <a:rPr lang="en-US" dirty="0"/>
              <a:t>, </a:t>
            </a:r>
            <a:r>
              <a:rPr lang="en-US" dirty="0" err="1"/>
              <a:t>quan</a:t>
            </a:r>
            <a:r>
              <a:rPr lang="en-US" dirty="0"/>
              <a:t> </a:t>
            </a:r>
            <a:r>
              <a:rPr lang="en-US" dirty="0" err="1"/>
              <a:t>tâm</a:t>
            </a:r>
            <a:r>
              <a:rPr lang="en-US" dirty="0"/>
              <a:t> </a:t>
            </a:r>
            <a:r>
              <a:rPr lang="en-US" dirty="0" err="1"/>
              <a:t>mặt</a:t>
            </a:r>
            <a:r>
              <a:rPr lang="en-US" dirty="0"/>
              <a:t> hang </a:t>
            </a:r>
            <a:r>
              <a:rPr lang="en-US" dirty="0" err="1"/>
              <a:t>đó</a:t>
            </a:r>
            <a:r>
              <a:rPr lang="en-US" dirty="0"/>
              <a:t> </a:t>
            </a:r>
            <a:r>
              <a:rPr lang="en-US" dirty="0" err="1"/>
              <a:t>nhiều</a:t>
            </a:r>
            <a:r>
              <a:rPr lang="en-US" dirty="0"/>
              <a:t> </a:t>
            </a:r>
            <a:r>
              <a:rPr lang="en-US" dirty="0" err="1"/>
              <a:t>nhất</a:t>
            </a:r>
            <a:r>
              <a:rPr lang="en-US" dirty="0"/>
              <a:t>. </a:t>
            </a:r>
            <a:r>
              <a:rPr lang="en-US" dirty="0" err="1"/>
              <a:t>Rồi</a:t>
            </a:r>
            <a:r>
              <a:rPr lang="en-US" dirty="0"/>
              <a:t> </a:t>
            </a:r>
            <a:r>
              <a:rPr lang="en-US" dirty="0" err="1"/>
              <a:t>từ</a:t>
            </a:r>
            <a:r>
              <a:rPr lang="en-US" dirty="0"/>
              <a:t> </a:t>
            </a:r>
            <a:r>
              <a:rPr lang="en-US" dirty="0" err="1"/>
              <a:t>đó</a:t>
            </a:r>
            <a:r>
              <a:rPr lang="en-US" dirty="0"/>
              <a:t> đ</a:t>
            </a:r>
            <a:r>
              <a:rPr lang="vi-VN" dirty="0"/>
              <a:t>ư</a:t>
            </a:r>
            <a:r>
              <a:rPr lang="en-US" dirty="0"/>
              <a:t>a ra </a:t>
            </a:r>
            <a:r>
              <a:rPr lang="en-US" dirty="0" err="1"/>
              <a:t>những</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cửa</a:t>
            </a:r>
            <a:r>
              <a:rPr lang="en-US" dirty="0"/>
              <a:t> </a:t>
            </a:r>
            <a:r>
              <a:rPr lang="en-US" dirty="0" err="1"/>
              <a:t>hàng</a:t>
            </a:r>
            <a:r>
              <a:rPr lang="en-US" dirty="0"/>
              <a:t> </a:t>
            </a:r>
            <a:r>
              <a:rPr lang="en-US" dirty="0" err="1"/>
              <a:t>tốt</a:t>
            </a:r>
            <a:r>
              <a:rPr lang="en-US" dirty="0"/>
              <a:t> h</a:t>
            </a:r>
            <a:r>
              <a:rPr lang="vi-VN" dirty="0"/>
              <a:t>ơ</a:t>
            </a:r>
            <a:r>
              <a:rPr lang="en-US" dirty="0"/>
              <a:t>n.</a:t>
            </a: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Hệ</a:t>
            </a:r>
            <a:r>
              <a:rPr lang="en-US" dirty="0"/>
              <a:t> </a:t>
            </a:r>
            <a:r>
              <a:rPr lang="en-US" dirty="0" err="1"/>
              <a:t>thống</a:t>
            </a:r>
            <a:r>
              <a:rPr lang="en-US" dirty="0"/>
              <a:t> </a:t>
            </a:r>
            <a:r>
              <a:rPr lang="en-US" dirty="0" err="1"/>
              <a:t>chúng</a:t>
            </a:r>
            <a:r>
              <a:rPr lang="en-US" dirty="0"/>
              <a:t> </a:t>
            </a:r>
            <a:r>
              <a:rPr lang="en-US" dirty="0" err="1"/>
              <a:t>em</a:t>
            </a:r>
            <a:r>
              <a:rPr lang="en-US" dirty="0"/>
              <a:t> dung AI </a:t>
            </a:r>
            <a:r>
              <a:rPr lang="en-US" dirty="0" err="1"/>
              <a:t>để</a:t>
            </a:r>
            <a:r>
              <a:rPr lang="en-US" dirty="0"/>
              <a:t> </a:t>
            </a:r>
            <a:r>
              <a:rPr lang="en-US" dirty="0" err="1"/>
              <a:t>nó</a:t>
            </a:r>
            <a:r>
              <a:rPr lang="en-US" dirty="0"/>
              <a:t> </a:t>
            </a:r>
            <a:r>
              <a:rPr lang="en-US" dirty="0" err="1"/>
              <a:t>nhận</a:t>
            </a:r>
            <a:r>
              <a:rPr lang="en-US" dirty="0"/>
              <a:t> </a:t>
            </a:r>
            <a:r>
              <a:rPr lang="en-US" dirty="0" err="1"/>
              <a:t>diện</a:t>
            </a:r>
            <a:r>
              <a:rPr lang="en-US" dirty="0"/>
              <a:t> ra đ</a:t>
            </a:r>
            <a:r>
              <a:rPr lang="vi-VN" dirty="0"/>
              <a:t>ư</a:t>
            </a:r>
            <a:r>
              <a:rPr lang="en-US" dirty="0" err="1"/>
              <a:t>ợc</a:t>
            </a:r>
            <a:r>
              <a:rPr lang="en-US" dirty="0"/>
              <a:t> </a:t>
            </a:r>
            <a:r>
              <a:rPr lang="en-US" dirty="0" err="1"/>
              <a:t>đối</a:t>
            </a:r>
            <a:r>
              <a:rPr lang="en-US" dirty="0"/>
              <a:t> t</a:t>
            </a:r>
            <a:r>
              <a:rPr lang="vi-VN" dirty="0"/>
              <a:t>ư</a:t>
            </a:r>
            <a:r>
              <a:rPr lang="en-US" dirty="0" err="1"/>
              <a:t>ợng</a:t>
            </a:r>
            <a:r>
              <a:rPr lang="en-US" dirty="0"/>
              <a:t> </a:t>
            </a:r>
            <a:r>
              <a:rPr lang="en-US" dirty="0" err="1"/>
              <a:t>nào</a:t>
            </a:r>
            <a:r>
              <a:rPr lang="en-US" dirty="0"/>
              <a:t> </a:t>
            </a:r>
            <a:r>
              <a:rPr lang="en-US" dirty="0" err="1"/>
              <a:t>là</a:t>
            </a:r>
            <a:r>
              <a:rPr lang="en-US" dirty="0"/>
              <a:t> ng</a:t>
            </a:r>
            <a:r>
              <a:rPr lang="vi-VN" dirty="0"/>
              <a:t>ư</a:t>
            </a:r>
            <a:r>
              <a:rPr lang="en-US" dirty="0" err="1"/>
              <a:t>ời</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của</a:t>
            </a:r>
            <a:r>
              <a:rPr lang="en-US" dirty="0"/>
              <a:t> camera.</a:t>
            </a:r>
            <a:endParaRPr dirty="0"/>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đếm</a:t>
            </a:r>
            <a:r>
              <a:rPr lang="en-US" dirty="0"/>
              <a:t> </a:t>
            </a:r>
            <a:r>
              <a:rPr lang="en-US" dirty="0" err="1"/>
              <a:t>số</a:t>
            </a:r>
            <a:r>
              <a:rPr lang="en-US" dirty="0"/>
              <a:t> ng</a:t>
            </a:r>
            <a:r>
              <a:rPr lang="vi-VN" dirty="0"/>
              <a:t>ư</a:t>
            </a:r>
            <a:r>
              <a:rPr lang="en-US" dirty="0" err="1"/>
              <a:t>ời</a:t>
            </a:r>
            <a:r>
              <a:rPr lang="en-US" dirty="0"/>
              <a:t> </a:t>
            </a:r>
            <a:r>
              <a:rPr lang="en-US" dirty="0" err="1"/>
              <a:t>và</a:t>
            </a:r>
            <a:r>
              <a:rPr lang="en-US" dirty="0"/>
              <a:t> </a:t>
            </a:r>
            <a:r>
              <a:rPr lang="en-US" dirty="0" err="1"/>
              <a:t>vẽ</a:t>
            </a:r>
            <a:r>
              <a:rPr lang="en-US" dirty="0"/>
              <a:t> heatmap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đ</a:t>
            </a:r>
            <a:r>
              <a:rPr lang="vi-VN" dirty="0"/>
              <a:t>ư</a:t>
            </a:r>
            <a:r>
              <a:rPr lang="en-US" dirty="0" err="1"/>
              <a:t>ợc</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đó</a:t>
            </a:r>
            <a:endParaRPr lang="en-US" dirty="0"/>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Trên</a:t>
            </a:r>
            <a:r>
              <a:rPr lang="en-US" dirty="0"/>
              <a:t> </a:t>
            </a:r>
            <a:r>
              <a:rPr lang="en-US" dirty="0" err="1"/>
              <a:t>thị</a:t>
            </a:r>
            <a:r>
              <a:rPr lang="en-US" dirty="0"/>
              <a:t> tr</a:t>
            </a:r>
            <a:r>
              <a:rPr lang="vi-VN" dirty="0"/>
              <a:t>ư</a:t>
            </a:r>
            <a:r>
              <a:rPr lang="en-US" dirty="0" err="1"/>
              <a:t>ờng</a:t>
            </a:r>
            <a:r>
              <a:rPr lang="en-US" dirty="0"/>
              <a:t> </a:t>
            </a:r>
            <a:r>
              <a:rPr lang="en-US" dirty="0" err="1"/>
              <a:t>có</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chúng</a:t>
            </a:r>
            <a:r>
              <a:rPr lang="en-US" dirty="0"/>
              <a:t> </a:t>
            </a:r>
            <a:r>
              <a:rPr lang="en-US" dirty="0" err="1"/>
              <a:t>em</a:t>
            </a:r>
            <a:r>
              <a:rPr lang="en-US" dirty="0"/>
              <a:t> </a:t>
            </a:r>
            <a:r>
              <a:rPr lang="en-US" dirty="0" err="1"/>
              <a:t>nh</a:t>
            </a:r>
            <a:r>
              <a:rPr lang="vi-VN" dirty="0"/>
              <a:t>ư</a:t>
            </a:r>
            <a:r>
              <a:rPr lang="en-US" dirty="0"/>
              <a:t> </a:t>
            </a:r>
            <a:r>
              <a:rPr lang="en-US" dirty="0" err="1"/>
              <a:t>là</a:t>
            </a:r>
            <a:r>
              <a:rPr lang="en-US" dirty="0"/>
              <a:t> </a:t>
            </a:r>
            <a:r>
              <a:rPr lang="en-US" dirty="0" err="1"/>
              <a:t>vivotek</a:t>
            </a:r>
            <a:r>
              <a:rPr lang="en-US" dirty="0"/>
              <a:t>,</a:t>
            </a:r>
          </a:p>
          <a:p>
            <a:pPr marL="0" lvl="0" indent="0" algn="l" rtl="0">
              <a:spcBef>
                <a:spcPts val="0"/>
              </a:spcBef>
              <a:spcAft>
                <a:spcPts val="0"/>
              </a:spcAft>
              <a:buNone/>
            </a:pPr>
            <a:r>
              <a:rPr lang="en-US" dirty="0" err="1"/>
              <a:t>Và</a:t>
            </a:r>
            <a:r>
              <a:rPr lang="en-US" dirty="0"/>
              <a:t> </a:t>
            </a:r>
            <a:r>
              <a:rPr lang="en-US" dirty="0" err="1"/>
              <a:t>các</a:t>
            </a:r>
            <a:r>
              <a:rPr lang="en-US" dirty="0"/>
              <a:t> </a:t>
            </a:r>
            <a:r>
              <a:rPr lang="en-US" dirty="0" err="1"/>
              <a:t>công</a:t>
            </a:r>
            <a:r>
              <a:rPr lang="en-US" dirty="0"/>
              <a:t> ty </a:t>
            </a:r>
            <a:r>
              <a:rPr lang="en-US" dirty="0" err="1"/>
              <a:t>đó</a:t>
            </a:r>
            <a:r>
              <a:rPr lang="en-US" dirty="0"/>
              <a:t> </a:t>
            </a:r>
            <a:r>
              <a:rPr lang="en-US" dirty="0" err="1"/>
              <a:t>cung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ng </a:t>
            </a:r>
            <a:r>
              <a:rPr lang="en-US" dirty="0" err="1"/>
              <a:t>với</a:t>
            </a:r>
            <a:r>
              <a:rPr lang="en-US" dirty="0"/>
              <a:t> </a:t>
            </a:r>
            <a:r>
              <a:rPr lang="en-US" dirty="0" err="1"/>
              <a:t>những</a:t>
            </a:r>
            <a:r>
              <a:rPr lang="en-US" dirty="0"/>
              <a:t> camera </a:t>
            </a:r>
            <a:r>
              <a:rPr lang="en-US" dirty="0" err="1"/>
              <a:t>họ</a:t>
            </a:r>
            <a:r>
              <a:rPr lang="en-US" dirty="0"/>
              <a:t> </a:t>
            </a:r>
            <a:r>
              <a:rPr lang="en-US" dirty="0" err="1"/>
              <a:t>chỉ</a:t>
            </a:r>
            <a:r>
              <a:rPr lang="en-US" dirty="0"/>
              <a:t> </a:t>
            </a:r>
            <a:r>
              <a:rPr lang="en-US" dirty="0" err="1"/>
              <a:t>định</a:t>
            </a:r>
            <a:r>
              <a:rPr lang="en-US" dirty="0"/>
              <a:t> </a:t>
            </a:r>
            <a:r>
              <a:rPr lang="en-US" dirty="0" err="1"/>
              <a:t>và</a:t>
            </a:r>
            <a:r>
              <a:rPr lang="en-US" dirty="0"/>
              <a:t> </a:t>
            </a:r>
            <a:r>
              <a:rPr lang="en-US" dirty="0" err="1"/>
              <a:t>bán</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th</a:t>
            </a:r>
            <a:r>
              <a:rPr lang="vi-VN" dirty="0"/>
              <a:t>ư</a:t>
            </a:r>
            <a:r>
              <a:rPr lang="en-US" dirty="0" err="1"/>
              <a:t>ờng</a:t>
            </a:r>
            <a:r>
              <a:rPr lang="en-US" dirty="0"/>
              <a:t> </a:t>
            </a:r>
            <a:r>
              <a:rPr lang="en-US" dirty="0" err="1"/>
              <a:t>rất</a:t>
            </a:r>
            <a:r>
              <a:rPr lang="en-US" dirty="0"/>
              <a:t> </a:t>
            </a:r>
            <a:r>
              <a:rPr lang="en-US" dirty="0" err="1"/>
              <a:t>là</a:t>
            </a:r>
            <a:r>
              <a:rPr lang="en-US" dirty="0"/>
              <a:t> </a:t>
            </a:r>
            <a:r>
              <a:rPr lang="en-US" dirty="0" err="1"/>
              <a:t>mắc</a:t>
            </a:r>
            <a:r>
              <a:rPr lang="en-US" dirty="0"/>
              <a:t>.</a:t>
            </a:r>
          </a:p>
          <a:p>
            <a:pPr marL="0" lvl="0" indent="0" algn="l" rtl="0">
              <a:spcBef>
                <a:spcPts val="0"/>
              </a:spcBef>
              <a:spcAft>
                <a:spcPts val="0"/>
              </a:spcAft>
              <a:buNone/>
            </a:pPr>
            <a:r>
              <a:rPr lang="en-US" dirty="0" err="1"/>
              <a:t>Bên</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tận</a:t>
            </a:r>
            <a:r>
              <a:rPr lang="en-US" dirty="0"/>
              <a:t> </a:t>
            </a:r>
            <a:r>
              <a:rPr lang="en-US" dirty="0" err="1"/>
              <a:t>dụng</a:t>
            </a:r>
            <a:r>
              <a:rPr lang="en-US" dirty="0"/>
              <a:t> </a:t>
            </a:r>
            <a:r>
              <a:rPr lang="en-US" dirty="0" err="1"/>
              <a:t>những</a:t>
            </a:r>
            <a:r>
              <a:rPr lang="en-US" dirty="0"/>
              <a:t> camera an </a:t>
            </a:r>
            <a:r>
              <a:rPr lang="en-US" dirty="0" err="1"/>
              <a:t>ninh</a:t>
            </a:r>
            <a:r>
              <a:rPr lang="en-US" dirty="0"/>
              <a:t> </a:t>
            </a:r>
            <a:r>
              <a:rPr lang="en-US" dirty="0" err="1"/>
              <a:t>có</a:t>
            </a:r>
            <a:r>
              <a:rPr lang="en-US" dirty="0"/>
              <a:t> </a:t>
            </a:r>
            <a:r>
              <a:rPr lang="en-US" dirty="0" err="1"/>
              <a:t>sẳn</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hệ</a:t>
            </a:r>
            <a:r>
              <a:rPr lang="en-US" dirty="0"/>
              <a:t> </a:t>
            </a:r>
            <a:r>
              <a:rPr lang="en-US" dirty="0" err="1"/>
              <a:t>thống</a:t>
            </a:r>
            <a:r>
              <a:rPr lang="en-US" dirty="0"/>
              <a:t> </a:t>
            </a:r>
            <a:r>
              <a:rPr lang="en-US" dirty="0" err="1"/>
              <a:t>vào</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sẽ</a:t>
            </a:r>
            <a:r>
              <a:rPr lang="en-US" dirty="0"/>
              <a:t> </a:t>
            </a:r>
            <a:r>
              <a:rPr lang="en-US" dirty="0" err="1"/>
              <a:t>rẻ</a:t>
            </a:r>
            <a:r>
              <a:rPr lang="en-US" dirty="0"/>
              <a:t> h</a:t>
            </a:r>
            <a:r>
              <a:rPr lang="vi-VN" dirty="0"/>
              <a:t>ơ</a:t>
            </a:r>
            <a:r>
              <a:rPr lang="en-US" dirty="0"/>
              <a:t>n.</a:t>
            </a: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những giải </a:t>
            </a:r>
            <a:r>
              <a:rPr lang="en-US" dirty="0" err="1"/>
              <a:t>thuật</a:t>
            </a:r>
            <a:r>
              <a:rPr lang="en-US" dirty="0"/>
              <a:t> đ</a:t>
            </a:r>
            <a:r>
              <a:rPr lang="vi-VN" dirty="0"/>
              <a:t>ư</a:t>
            </a:r>
            <a:r>
              <a:rPr lang="en-US" dirty="0" err="1"/>
              <a:t>ợc</a:t>
            </a:r>
            <a:r>
              <a:rPr lang="en-US" dirty="0"/>
              <a:t> </a:t>
            </a:r>
            <a:r>
              <a:rPr lang="en-US" dirty="0" err="1"/>
              <a:t>sử</a:t>
            </a:r>
            <a:r>
              <a:rPr lang="en-US" dirty="0"/>
              <a:t> dụng trong </a:t>
            </a:r>
            <a:r>
              <a:rPr lang="en-US" dirty="0" err="1"/>
              <a:t>đoạn</a:t>
            </a:r>
            <a:r>
              <a:rPr lang="en-US" dirty="0"/>
              <a:t> demo vừa rồi. Vấn đề đầu tiền là làm </a:t>
            </a:r>
            <a:r>
              <a:rPr lang="en-US" dirty="0" err="1"/>
              <a:t>sao</a:t>
            </a:r>
            <a:r>
              <a:rPr lang="en-US" dirty="0"/>
              <a:t> để nhận diện đ</a:t>
            </a:r>
            <a:r>
              <a:rPr lang="vi-VN" dirty="0"/>
              <a:t>ư</a:t>
            </a:r>
            <a:r>
              <a:rPr lang="en-US" dirty="0" err="1"/>
              <a:t>ợc</a:t>
            </a:r>
            <a:r>
              <a:rPr lang="en-US" dirty="0"/>
              <a:t> ng</a:t>
            </a:r>
            <a:r>
              <a:rPr lang="vi-VN" dirty="0"/>
              <a:t>ư</a:t>
            </a:r>
            <a:r>
              <a:rPr lang="en-US" dirty="0" err="1"/>
              <a:t>ời</a:t>
            </a:r>
            <a:r>
              <a:rPr lang="en-US" dirty="0"/>
              <a:t> và thứ 2 là </a:t>
            </a:r>
            <a:r>
              <a:rPr lang="en-US" dirty="0" err="1"/>
              <a:t>sao</a:t>
            </a:r>
            <a:r>
              <a:rPr lang="en-US" dirty="0"/>
              <a:t> để có thể thay </a:t>
            </a:r>
            <a:r>
              <a:rPr lang="en-US" dirty="0" err="1"/>
              <a:t>đổi</a:t>
            </a:r>
            <a:r>
              <a:rPr lang="en-US" dirty="0"/>
              <a:t> màu khi </a:t>
            </a:r>
            <a:r>
              <a:rPr lang="en-US" dirty="0" err="1"/>
              <a:t>vị</a:t>
            </a:r>
            <a:r>
              <a:rPr lang="en-US" dirty="0"/>
              <a:t> </a:t>
            </a:r>
            <a:r>
              <a:rPr lang="en-US" dirty="0" err="1"/>
              <a:t>trí</a:t>
            </a:r>
            <a:r>
              <a:rPr lang="en-US" dirty="0"/>
              <a:t> đó </a:t>
            </a:r>
            <a:r>
              <a:rPr lang="en-US" dirty="0" err="1"/>
              <a:t>th</a:t>
            </a:r>
            <a:r>
              <a:rPr lang="vi-VN" dirty="0"/>
              <a:t>ư</a:t>
            </a:r>
            <a:r>
              <a:rPr lang="en-US" dirty="0" err="1"/>
              <a:t>ờng</a:t>
            </a:r>
            <a:r>
              <a:rPr lang="en-US" dirty="0"/>
              <a:t> đ</a:t>
            </a:r>
            <a:r>
              <a:rPr lang="vi-VN" dirty="0"/>
              <a:t>ư</a:t>
            </a:r>
            <a:r>
              <a:rPr lang="en-US" dirty="0" err="1"/>
              <a:t>ợc</a:t>
            </a:r>
            <a:r>
              <a:rPr lang="en-US" dirty="0"/>
              <a:t> có ng</a:t>
            </a:r>
            <a:r>
              <a:rPr lang="vi-VN" dirty="0"/>
              <a:t>ư</a:t>
            </a:r>
            <a:r>
              <a:rPr lang="en-US" dirty="0" err="1"/>
              <a:t>ời</a:t>
            </a:r>
            <a:endParaRPr dirty="0"/>
          </a:p>
        </p:txBody>
      </p:sp>
    </p:spTree>
    <p:extLst>
      <p:ext uri="{BB962C8B-B14F-4D97-AF65-F5344CB8AC3E}">
        <p14:creationId xmlns:p14="http://schemas.microsoft.com/office/powerpoint/2010/main" val="389796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chúng tôi </a:t>
            </a:r>
            <a:r>
              <a:rPr lang="en-US" dirty="0" err="1"/>
              <a:t>sử</a:t>
            </a:r>
            <a:r>
              <a:rPr lang="en-US" dirty="0"/>
              <a:t> dụng API của </a:t>
            </a:r>
            <a:r>
              <a:rPr lang="en-US" dirty="0" err="1"/>
              <a:t>Tensorflow</a:t>
            </a:r>
            <a:r>
              <a:rPr lang="en-US" dirty="0"/>
              <a:t> với giải </a:t>
            </a:r>
            <a:r>
              <a:rPr lang="en-US" dirty="0" err="1"/>
              <a:t>thuật</a:t>
            </a:r>
            <a:r>
              <a:rPr lang="en-US" dirty="0"/>
              <a:t> Faster-RCNN để nhận diện ng</a:t>
            </a:r>
            <a:r>
              <a:rPr lang="vi-VN" dirty="0"/>
              <a:t>ư</a:t>
            </a:r>
            <a:r>
              <a:rPr lang="en-US" dirty="0" err="1"/>
              <a:t>ời</a:t>
            </a:r>
            <a:r>
              <a:rPr lang="en-US" dirty="0"/>
              <a:t>. Từ 1 hình </a:t>
            </a:r>
            <a:r>
              <a:rPr lang="en-US" dirty="0" err="1"/>
              <a:t>ảnh</a:t>
            </a:r>
            <a:r>
              <a:rPr lang="en-US" dirty="0"/>
              <a:t> thì API </a:t>
            </a:r>
            <a:r>
              <a:rPr lang="en-US" dirty="0" err="1"/>
              <a:t>tensorflow</a:t>
            </a:r>
            <a:r>
              <a:rPr lang="en-US" dirty="0"/>
              <a:t> sẽ dùng AI để </a:t>
            </a:r>
            <a:r>
              <a:rPr lang="en-US" dirty="0" err="1"/>
              <a:t>dò</a:t>
            </a:r>
            <a:r>
              <a:rPr lang="en-US" dirty="0"/>
              <a:t> ra vật thể trong hình và lấy </a:t>
            </a:r>
            <a:r>
              <a:rPr lang="en-US" dirty="0" err="1"/>
              <a:t>ảnh</a:t>
            </a:r>
            <a:r>
              <a:rPr lang="en-US" dirty="0"/>
              <a:t> toàn bộ hình các vật về và thay </a:t>
            </a:r>
            <a:r>
              <a:rPr lang="en-US" dirty="0" err="1"/>
              <a:t>đổi</a:t>
            </a:r>
            <a:r>
              <a:rPr lang="en-US" dirty="0"/>
              <a:t> thành 1 kinh </a:t>
            </a:r>
            <a:r>
              <a:rPr lang="en-US" dirty="0" err="1"/>
              <a:t>th</a:t>
            </a:r>
            <a:r>
              <a:rPr lang="vi-VN" dirty="0"/>
              <a:t>ư</a:t>
            </a:r>
            <a:r>
              <a:rPr lang="en-US" dirty="0" err="1"/>
              <a:t>ớc</a:t>
            </a:r>
            <a:r>
              <a:rPr lang="en-US" dirty="0"/>
              <a:t> cố </a:t>
            </a:r>
            <a:r>
              <a:rPr lang="en-US" dirty="0" err="1"/>
              <a:t>định</a:t>
            </a:r>
            <a:r>
              <a:rPr lang="en-US" dirty="0"/>
              <a:t> và </a:t>
            </a:r>
            <a:r>
              <a:rPr lang="en-US" dirty="0" err="1"/>
              <a:t>kiểm</a:t>
            </a:r>
            <a:r>
              <a:rPr lang="en-US" dirty="0"/>
              <a:t> tra xem các object đó là có phải là ng</a:t>
            </a:r>
            <a:r>
              <a:rPr lang="vi-VN" dirty="0"/>
              <a:t>ư</a:t>
            </a:r>
            <a:r>
              <a:rPr lang="en-US" dirty="0" err="1"/>
              <a:t>ời</a:t>
            </a:r>
            <a:r>
              <a:rPr lang="en-US" dirty="0"/>
              <a:t> hay không</a:t>
            </a:r>
            <a:endParaRPr dirty="0"/>
          </a:p>
        </p:txBody>
      </p:sp>
    </p:spTree>
    <p:extLst>
      <p:ext uri="{BB962C8B-B14F-4D97-AF65-F5344CB8AC3E}">
        <p14:creationId xmlns:p14="http://schemas.microsoft.com/office/powerpoint/2010/main" val="115904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52103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6062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6.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2263</Words>
  <Application>Microsoft Office PowerPoint</Application>
  <PresentationFormat>On-screen Show (16:9)</PresentationFormat>
  <Paragraphs>141</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Squada One</vt:lpstr>
      <vt:lpstr>Righteous</vt:lpstr>
      <vt:lpstr>Arial</vt:lpstr>
      <vt:lpstr>Wingdings</vt:lpstr>
      <vt:lpstr>Fira Sans Extra Condensed Medium</vt:lpstr>
      <vt:lpstr>Roboto Condensed Light</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Tuyến Nguyễn Quang</cp:lastModifiedBy>
  <cp:revision>41</cp:revision>
  <dcterms:modified xsi:type="dcterms:W3CDTF">2019-08-25T06:54:41Z</dcterms:modified>
</cp:coreProperties>
</file>